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  <p:sldId id="287" r:id="rId17"/>
    <p:sldId id="288" r:id="rId18"/>
    <p:sldId id="290" r:id="rId19"/>
    <p:sldId id="28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9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0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3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7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getRandomElement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break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`Birdo ist […] Figur im Videospiel-Franchise.`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"Birdo"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includes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toLowerCase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/a/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あ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/i/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い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/u/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う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/e/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え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/o/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お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/n/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ん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\.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/,/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/-/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 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 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offsetWidth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document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createElement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'span'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textContent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'initial'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appendChild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transition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black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clearInterval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Doitsu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[…]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ureshii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desu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.`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Watashi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dirty="0">
              <a:solidFill>
                <a:srgbClr val="569CD6"/>
              </a:solidFill>
              <a:effectLst/>
              <a:latin typeface="Cascadia Code" panose="020B0609020000020004" pitchFamily="49" charset="0"/>
            </a:endParaRP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myRule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binaryString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switch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binaryString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'111'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'110'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'101'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'100'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'011'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'010'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'001'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'000'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myRule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nextGen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slice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drawGeneration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rect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dirty="0">
              <a:solidFill>
                <a:srgbClr val="569CD6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6" name="Picture 5" descr="A black and white pattern&#10;&#10;Description automatically generated">
            <a:extLst>
              <a:ext uri="{FF2B5EF4-FFF2-40B4-BE49-F238E27FC236}">
                <a16:creationId xmlns:a16="http://schemas.microsoft.com/office/drawing/2014/main" id="{522356F9-5BDD-494E-4222-E636AC4C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-11924" r="2724" b="1731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My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i="1" noProof="1">
                <a:solidFill>
                  <a:prstClr val="whit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Zelluläre Automaten in 1D</a:t>
            </a:r>
            <a:endParaRPr kumimoji="0" lang="de-CH" sz="1800" b="1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gLiU" panose="02020509000000000000" pitchFamily="49" charset="-120"/>
              <a:ea typeface="MingLiU" panose="02020509000000000000" pitchFamily="49" charset="-120"/>
              <a:cs typeface="+mn-cs"/>
            </a:endParaRPr>
          </a:p>
        </p:txBody>
      </p:sp>
      <p:pic>
        <p:nvPicPr>
          <p:cNvPr id="9" name="Picture 8" descr="A black and white pixelated triangle&#10;&#10;Description automatically generated">
            <a:extLst>
              <a:ext uri="{FF2B5EF4-FFF2-40B4-BE49-F238E27FC236}">
                <a16:creationId xmlns:a16="http://schemas.microsoft.com/office/drawing/2014/main" id="{0991EB7F-5FB4-ABF9-3DD3-69F40C439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-13120" r="2996" b="17765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B5D90-D542-FECA-F0F2-7DE19E766511}"/>
              </a:ext>
            </a:extLst>
          </p:cNvPr>
          <p:cNvSpPr txBox="1"/>
          <p:nvPr/>
        </p:nvSpPr>
        <p:spPr>
          <a:xfrm>
            <a:off x="7640374" y="3617118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Rule 30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rect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Birth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Death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Stays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Zellulärer Automat in 2D «Game of Life»</a:t>
            </a:r>
          </a:p>
        </p:txBody>
      </p:sp>
      <p:pic>
        <p:nvPicPr>
          <p:cNvPr id="12" name="Picture 11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7D135726-DB05-8754-31BD-8F9B0526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581" r="6303" b="4886"/>
          <a:stretch/>
        </p:blipFill>
        <p:spPr>
          <a:xfrm>
            <a:off x="5645474" y="890263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xelated image of a fire&#10;&#10;Description automatically generated">
            <a:extLst>
              <a:ext uri="{FF2B5EF4-FFF2-40B4-BE49-F238E27FC236}">
                <a16:creationId xmlns:a16="http://schemas.microsoft.com/office/drawing/2014/main" id="{2DF62978-E0FB-8B9E-666E-0B748DC6E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442" r="1441" b="1261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</p:spPr>
      </p:pic>
      <p:pic>
        <p:nvPicPr>
          <p:cNvPr id="16" name="Picture 15" descr="A pixelated squa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F57104-C354-AB1C-7EAF-F5794F7D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3333" r="4194" b="3910"/>
          <a:stretch/>
        </p:blipFill>
        <p:spPr>
          <a:xfrm>
            <a:off x="7201817" y="516044"/>
            <a:ext cx="2978228" cy="297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Upgrade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Downgrade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1E-7E10-6136-F11C-837E78ABCD02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i="1" noProof="1">
                <a:solidFill>
                  <a:prstClr val="whit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Erste Versuche mit mehr Zuständen</a:t>
            </a:r>
            <a:endParaRPr kumimoji="0" lang="de-CH" sz="1800" b="1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gLiU" panose="02020509000000000000" pitchFamily="49" charset="-120"/>
              <a:ea typeface="MingLiU" panose="02020509000000000000" pitchFamily="49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3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Upgrade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Death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«Game of Life» mit mehr Zuständen</a:t>
            </a:r>
          </a:p>
        </p:txBody>
      </p:sp>
      <p:pic>
        <p:nvPicPr>
          <p:cNvPr id="6" name="Picture 5" descr="A pixelated image of a fire&#10;&#10;Description automatically generated with medium confidence">
            <a:extLst>
              <a:ext uri="{FF2B5EF4-FFF2-40B4-BE49-F238E27FC236}">
                <a16:creationId xmlns:a16="http://schemas.microsoft.com/office/drawing/2014/main" id="{DB10627C-0A44-1D27-0774-D1A63E78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r="367"/>
          <a:stretch/>
        </p:blipFill>
        <p:spPr>
          <a:xfrm>
            <a:off x="5645472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background with colorful squares&#10;&#10;Description automatically generated">
            <a:extLst>
              <a:ext uri="{FF2B5EF4-FFF2-40B4-BE49-F238E27FC236}">
                <a16:creationId xmlns:a16="http://schemas.microsoft.com/office/drawing/2014/main" id="{70AF9FB3-1B99-91B5-3D8C-E960A567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5107"/>
          <a:stretch/>
        </p:blipFill>
        <p:spPr>
          <a:xfrm rot="5400000" flipH="1">
            <a:off x="8371757" y="3614187"/>
            <a:ext cx="2978223" cy="2978223"/>
          </a:xfrm>
          <a:prstGeom prst="rect">
            <a:avLst/>
          </a:prstGeom>
        </p:spPr>
      </p:pic>
      <p:pic>
        <p:nvPicPr>
          <p:cNvPr id="24" name="Picture 23" descr="A colorful pixelated pattern&#10;&#10;Description automatically generated with medium confidence">
            <a:extLst>
              <a:ext uri="{FF2B5EF4-FFF2-40B4-BE49-F238E27FC236}">
                <a16:creationId xmlns:a16="http://schemas.microsoft.com/office/drawing/2014/main" id="{4595EEF6-B8EE-E5D3-E912-23A5EC9B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/>
        </p:blipFill>
        <p:spPr>
          <a:xfrm rot="5400000">
            <a:off x="5271857" y="3614187"/>
            <a:ext cx="2987430" cy="2987430"/>
          </a:xfrm>
          <a:prstGeom prst="rect">
            <a:avLst/>
          </a:prstGeom>
        </p:spPr>
      </p:pic>
      <p:pic>
        <p:nvPicPr>
          <p:cNvPr id="29" name="Picture 28" descr="A pixelated image of a game&#10;&#10;Description automatically generated with medium confidence">
            <a:extLst>
              <a:ext uri="{FF2B5EF4-FFF2-40B4-BE49-F238E27FC236}">
                <a16:creationId xmlns:a16="http://schemas.microsoft.com/office/drawing/2014/main" id="{67749CC4-6B8F-09C0-B69F-2C99D1029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621"/>
          <a:stretch/>
        </p:blipFill>
        <p:spPr>
          <a:xfrm>
            <a:off x="8371757" y="516646"/>
            <a:ext cx="2978222" cy="2978222"/>
          </a:xfrm>
          <a:prstGeom prst="rect">
            <a:avLst/>
          </a:prstGeom>
        </p:spPr>
      </p:pic>
      <p:pic>
        <p:nvPicPr>
          <p:cNvPr id="22" name="Picture 21" descr="A pixelated video game&#10;&#10;Description automatically generated">
            <a:extLst>
              <a:ext uri="{FF2B5EF4-FFF2-40B4-BE49-F238E27FC236}">
                <a16:creationId xmlns:a16="http://schemas.microsoft.com/office/drawing/2014/main" id="{1ABE2BD5-20DA-E4A9-B108-1237AAE1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5083"/>
          <a:stretch/>
        </p:blipFill>
        <p:spPr>
          <a:xfrm>
            <a:off x="5271857" y="520458"/>
            <a:ext cx="2982969" cy="2982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1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red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191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118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Yellow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/*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2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[40, 28, 100];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[236, 43, 92]; // Pink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[252, 104, 64]; 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[248, 197, 61];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3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[0, 10, 53];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[184, 21, 144]; // Pink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[240, 92, 49]; 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[241, 251, 196];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4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[1, 4, 79];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blue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[0, 111, 219]; // Blue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[237, 208, 9];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[252, 23, 65]; 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Red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*/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checkInput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mouseIsPressed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6DDEF-DC39-4162-3481-0BE05E3A5157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Palette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EDFCC-A6B7-2155-2F1C-437F7E5B2971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A9909-ED34-055A-DB2C-ED439CCA0D2C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F624F-D126-C27E-1FE7-C2C7938849A6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Palette 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99B59-280A-82F3-989B-6F5C929D5231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Farben &amp; Interaktivität</a:t>
            </a:r>
          </a:p>
        </p:txBody>
      </p:sp>
      <p:pic>
        <p:nvPicPr>
          <p:cNvPr id="31" name="Picture 30" descr="A white arrow pointing at something&#10;&#10;Description automatically generated">
            <a:extLst>
              <a:ext uri="{FF2B5EF4-FFF2-40B4-BE49-F238E27FC236}">
                <a16:creationId xmlns:a16="http://schemas.microsoft.com/office/drawing/2014/main" id="{9825A33D-B42A-797F-DCB9-60677479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3" y="2366967"/>
            <a:ext cx="405017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4578</Words>
  <Application>Microsoft Office PowerPoint</Application>
  <PresentationFormat>Widescreen</PresentationFormat>
  <Paragraphs>628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21</cp:revision>
  <dcterms:created xsi:type="dcterms:W3CDTF">2024-05-02T13:40:13Z</dcterms:created>
  <dcterms:modified xsi:type="dcterms:W3CDTF">2024-05-23T13:45:07Z</dcterms:modified>
</cp:coreProperties>
</file>